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283" autoAdjust="0"/>
  </p:normalViewPr>
  <p:slideViewPr>
    <p:cSldViewPr snapToGrid="0">
      <p:cViewPr varScale="1">
        <p:scale>
          <a:sx n="112" d="100"/>
          <a:sy n="112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4FF6C-3A45-4A29-9B88-B1EA055FC9B6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25B1B-D7E0-4343-9BF0-5C78958B70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441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25B1B-D7E0-4343-9BF0-5C78958B708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65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79C5E3-3A4C-473C-A559-A6D025E19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0104A00-46BB-4773-AA1A-DAAD6EDCE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376DEA-7727-4A52-B7D5-1199DE24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E086F3-FECC-4024-AD66-07CB7554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8608FF-080F-4169-B912-4E51AE5E0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05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ACFBE3-E6C1-420F-91DA-28777D87E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BEFF6A-0D3A-4AD4-9D0A-1E0F65D9E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79E3FF-82AD-4741-AAF0-D52D557E5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81E17C-C9E3-42EB-A4B8-B2AF4DF8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B3361E-D071-497E-90B6-1C7E51F8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7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71F8036-1B99-43B8-9E23-90FAF04B31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E5EF096-2ED3-413C-84B4-CC3CAB051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48122F-077C-4511-B5B0-56D20F19F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472279-1264-4C3F-8B12-5BC37FA9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7678A6-27E2-4EFC-85B7-EAD3395C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81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01F45D-F218-4B25-87D4-37F6A49F7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A51707-4E74-468A-9AC2-12ED21DF6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C3EB80-6912-4155-BE3B-D08BB6295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9C6C6A-E8FC-4C63-8B5E-23B5BC9E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DA32DA-DA5A-4382-A421-708093399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47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B8023B-8CBB-43EB-8174-368E3FF8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4218B8-E142-4D60-BB27-D5B8B72EC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E7EFE0-B696-43DC-BDB2-FAF6DC7EE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0295C3-987E-4643-8341-C34DFE305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8E2925-3EEF-4D43-AD06-0A14270E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6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3D736-B794-4E7B-B224-93B01A60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BE05EE-2B03-4FAC-BBC3-AF828C464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130B0B9-4EBC-4860-B7B1-D4A5CD7D7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2AF4D4-2E5E-455E-9424-DD8AE8E9B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9F779F-FEA0-4479-9C9C-BB383D601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00BD75-948C-4E26-8003-84C4BF8D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68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AE3C2C-D51D-4A0D-9860-1AC48D074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A4C3FD-1AB0-46C8-A3C7-A567C674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DDC606-85E6-4027-9A7A-960C9B5D5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75956D5-E6D6-4AE6-A23A-E7C63EF17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3B9FA95-BA4A-405C-B111-F133CD100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3106F1C-AE0F-4694-9ED6-4ED112410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4C81D3D-553E-43D6-B50E-22A58AE45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895268-EC87-4FB8-A5C8-49E55D2D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61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4305E7-0CFD-4E1F-8626-729E5BB0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DAFA78-89EC-4CE3-8A14-A98F24D94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1E7A5F5-ADF0-4505-915A-08938F57F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E1B0460-F445-4017-A6CC-80876C34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67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BAD77C2-D63E-4517-82CB-8BF2FE4C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19C38B8-E159-4DF0-8E80-74E19E03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4384965-3DB7-4C93-88EC-3AAF126C0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99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F4D34C-664D-4EFD-A5FD-EFE252AD3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276402-9E50-4ED0-A87E-B56BCF6F8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680E1F-B2F8-4291-AFDB-DC0DF0C0C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1D892D-5BBD-42C2-8B03-F61C41BC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7DE8B6-ED09-4C06-A49F-E6A6653A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6E3032-9655-4C87-A0F8-23D3008DC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68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4E3C3D-D1E2-4AE1-A8BE-1BA302A6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53A0BD-5044-44B5-96F5-D31AE4CC04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924053D-8F36-440E-BE94-FC1723B2A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30E443-BAB2-4EC1-9E5E-6B129231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0BFAD8-8064-401D-BC66-9BE7C0E80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E06D84D-3E6B-46B9-B18F-9D41CD4D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89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1CCAC18-9C3D-4578-AE87-A70DED11F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66AE9E-3D04-4B91-96FB-200776EFC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614305-1070-435D-B112-7D7DAF76D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9A085E-6980-4854-938F-AE673B70C6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9837C2-B94F-456C-A92E-7D97AA8AB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11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4DF269-0008-4C89-B6B1-FFDE8F52CE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71642"/>
            <a:ext cx="9144000" cy="1117343"/>
          </a:xfrm>
        </p:spPr>
        <p:txBody>
          <a:bodyPr>
            <a:normAutofit/>
          </a:bodyPr>
          <a:lstStyle/>
          <a:p>
            <a:r>
              <a:rPr lang="it-IT" sz="4500" dirty="0">
                <a:solidFill>
                  <a:srgbClr val="008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Title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2A01BED-1532-49D2-98F4-C2A6CDC6E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71318"/>
            <a:ext cx="9144000" cy="1655762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Speaker</a:t>
            </a:r>
          </a:p>
        </p:txBody>
      </p:sp>
    </p:spTree>
    <p:extLst>
      <p:ext uri="{BB962C8B-B14F-4D97-AF65-F5344CB8AC3E}">
        <p14:creationId xmlns:p14="http://schemas.microsoft.com/office/powerpoint/2010/main" val="361961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B067DB2-FDF4-A465-4171-67B0B4425A5E}"/>
              </a:ext>
            </a:extLst>
          </p:cNvPr>
          <p:cNvSpPr txBox="1"/>
          <p:nvPr/>
        </p:nvSpPr>
        <p:spPr>
          <a:xfrm>
            <a:off x="276837" y="1182848"/>
            <a:ext cx="116523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 accordance with AIFA (Italian Medicines Agency) rules, please disclose whether you have or you have not any conflict of interest with the companies.</a:t>
            </a:r>
          </a:p>
          <a:p>
            <a:endParaRPr lang="en-US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968837C-2C0D-87C4-3CC5-45479830493B}"/>
              </a:ext>
            </a:extLst>
          </p:cNvPr>
          <p:cNvSpPr txBox="1"/>
          <p:nvPr/>
        </p:nvSpPr>
        <p:spPr>
          <a:xfrm>
            <a:off x="244386" y="3804165"/>
            <a:ext cx="60946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Grants/research supports:</a:t>
            </a:r>
          </a:p>
          <a:p>
            <a:r>
              <a:rPr lang="en-US" dirty="0"/>
              <a:t>Honoraria or consultation fees:</a:t>
            </a:r>
          </a:p>
          <a:p>
            <a:r>
              <a:rPr lang="en-US" dirty="0"/>
              <a:t>Company Stock shareholder:</a:t>
            </a:r>
          </a:p>
          <a:p>
            <a:r>
              <a:rPr lang="en-US" dirty="0"/>
              <a:t>Other support (please specify):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69AC96C-9C71-3F31-1853-C7E861CA8ACF}"/>
              </a:ext>
            </a:extLst>
          </p:cNvPr>
          <p:cNvSpPr txBox="1"/>
          <p:nvPr/>
        </p:nvSpPr>
        <p:spPr>
          <a:xfrm>
            <a:off x="244386" y="2106178"/>
            <a:ext cx="76349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 ) I have no </a:t>
            </a:r>
            <a:r>
              <a:rPr lang="it-IT" dirty="0" err="1"/>
              <a:t>potential</a:t>
            </a:r>
            <a:r>
              <a:rPr lang="it-IT" dirty="0"/>
              <a:t> </a:t>
            </a:r>
            <a:r>
              <a:rPr lang="it-IT" dirty="0" err="1"/>
              <a:t>conflict</a:t>
            </a:r>
            <a:r>
              <a:rPr lang="it-IT" dirty="0"/>
              <a:t> of </a:t>
            </a:r>
            <a:r>
              <a:rPr lang="it-IT" dirty="0" err="1"/>
              <a:t>interest</a:t>
            </a:r>
            <a:r>
              <a:rPr lang="it-IT" dirty="0"/>
              <a:t> to report</a:t>
            </a:r>
          </a:p>
          <a:p>
            <a:r>
              <a:rPr lang="it-IT" dirty="0"/>
              <a:t>( ) I have the following </a:t>
            </a:r>
            <a:r>
              <a:rPr lang="it-IT" dirty="0" err="1"/>
              <a:t>potential</a:t>
            </a:r>
            <a:r>
              <a:rPr lang="it-IT" dirty="0"/>
              <a:t> </a:t>
            </a:r>
            <a:r>
              <a:rPr lang="it-IT" dirty="0" err="1"/>
              <a:t>conflict</a:t>
            </a:r>
            <a:r>
              <a:rPr lang="it-IT" dirty="0"/>
              <a:t>(s) of </a:t>
            </a:r>
            <a:r>
              <a:rPr lang="it-IT" dirty="0" err="1"/>
              <a:t>interest</a:t>
            </a:r>
            <a:r>
              <a:rPr lang="it-IT" dirty="0"/>
              <a:t> to report:</a:t>
            </a:r>
          </a:p>
          <a:p>
            <a:endParaRPr lang="it-IT" dirty="0"/>
          </a:p>
          <a:p>
            <a:r>
              <a:rPr lang="it-IT" i="1" dirty="0">
                <a:solidFill>
                  <a:srgbClr val="FF0000"/>
                </a:solidFill>
              </a:rPr>
              <a:t>If you don’t have any </a:t>
            </a:r>
            <a:r>
              <a:rPr lang="it-IT" i="1" dirty="0" err="1">
                <a:solidFill>
                  <a:srgbClr val="FF0000"/>
                </a:solidFill>
              </a:rPr>
              <a:t>conflict</a:t>
            </a:r>
            <a:r>
              <a:rPr lang="it-IT" i="1" dirty="0">
                <a:solidFill>
                  <a:srgbClr val="FF0000"/>
                </a:solidFill>
              </a:rPr>
              <a:t>, please delete the </a:t>
            </a:r>
            <a:r>
              <a:rPr lang="it-IT" i="1" dirty="0" err="1">
                <a:solidFill>
                  <a:srgbClr val="FF0000"/>
                </a:solidFill>
              </a:rPr>
              <a:t>conflict</a:t>
            </a:r>
            <a:r>
              <a:rPr lang="it-IT" i="1" dirty="0">
                <a:solidFill>
                  <a:srgbClr val="FF0000"/>
                </a:solidFill>
              </a:rPr>
              <a:t> of </a:t>
            </a:r>
            <a:r>
              <a:rPr lang="it-IT" i="1" dirty="0" err="1">
                <a:solidFill>
                  <a:srgbClr val="FF0000"/>
                </a:solidFill>
              </a:rPr>
              <a:t>interest</a:t>
            </a:r>
            <a:r>
              <a:rPr lang="it-IT" i="1" dirty="0">
                <a:solidFill>
                  <a:srgbClr val="FF0000"/>
                </a:solidFill>
              </a:rPr>
              <a:t> report points: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08006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94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Tema di Office</vt:lpstr>
      <vt:lpstr>Title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Lucia Melchiorre</dc:creator>
  <cp:lastModifiedBy>Lucia Melchiorre</cp:lastModifiedBy>
  <cp:revision>15</cp:revision>
  <dcterms:created xsi:type="dcterms:W3CDTF">2022-03-14T15:03:09Z</dcterms:created>
  <dcterms:modified xsi:type="dcterms:W3CDTF">2024-01-22T16:10:17Z</dcterms:modified>
</cp:coreProperties>
</file>